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57" r:id="rId4"/>
    <p:sldId id="266" r:id="rId5"/>
    <p:sldId id="268" r:id="rId6"/>
    <p:sldId id="269" r:id="rId7"/>
    <p:sldId id="270" r:id="rId8"/>
    <p:sldId id="271" r:id="rId9"/>
    <p:sldId id="342" r:id="rId10"/>
    <p:sldId id="379" r:id="rId11"/>
    <p:sldId id="395" r:id="rId12"/>
    <p:sldId id="382" r:id="rId13"/>
    <p:sldId id="272" r:id="rId14"/>
    <p:sldId id="288" r:id="rId15"/>
    <p:sldId id="274" r:id="rId16"/>
    <p:sldId id="392" r:id="rId17"/>
    <p:sldId id="296" r:id="rId18"/>
    <p:sldId id="273" r:id="rId19"/>
    <p:sldId id="295" r:id="rId20"/>
    <p:sldId id="298" r:id="rId21"/>
    <p:sldId id="299" r:id="rId22"/>
    <p:sldId id="300" r:id="rId23"/>
    <p:sldId id="301" r:id="rId24"/>
    <p:sldId id="302" r:id="rId25"/>
    <p:sldId id="304" r:id="rId26"/>
    <p:sldId id="326" r:id="rId27"/>
    <p:sldId id="390" r:id="rId28"/>
    <p:sldId id="396" r:id="rId29"/>
    <p:sldId id="397" r:id="rId30"/>
    <p:sldId id="344" r:id="rId31"/>
    <p:sldId id="360" r:id="rId32"/>
    <p:sldId id="364" r:id="rId33"/>
    <p:sldId id="365" r:id="rId34"/>
    <p:sldId id="372" r:id="rId35"/>
    <p:sldId id="369" r:id="rId36"/>
    <p:sldId id="373" r:id="rId37"/>
    <p:sldId id="374" r:id="rId38"/>
    <p:sldId id="375" r:id="rId39"/>
    <p:sldId id="376" r:id="rId40"/>
    <p:sldId id="377" r:id="rId41"/>
    <p:sldId id="394" r:id="rId42"/>
    <p:sldId id="320" r:id="rId43"/>
    <p:sldId id="393" r:id="rId44"/>
    <p:sldId id="362" r:id="rId45"/>
    <p:sldId id="363" r:id="rId46"/>
    <p:sldId id="388" r:id="rId4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519B"/>
    <a:srgbClr val="D0463B"/>
    <a:srgbClr val="FF75FF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17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Registration </a:t>
            </a:r>
            <a:br>
              <a:rPr lang="en-US" sz="4400" b="1" dirty="0"/>
            </a:br>
            <a:r>
              <a:rPr lang="en-US" sz="4400" b="1" dirty="0"/>
              <a:t>with Google or Facebook</a:t>
            </a:r>
            <a:endParaRPr lang="en-DE" sz="4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4363356" y="4148452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AD82E806-EE4B-4FD2-8DB7-85085B36FFB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07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2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2761644" y="836530"/>
            <a:ext cx="66687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Now we press on the Google/Facebook icon and get redirected to their login page where the user will input their data or just press ‘Continue’ and then automatically connect their data to our website</a:t>
            </a:r>
            <a:br>
              <a:rPr lang="en-US" sz="2400" b="1" dirty="0">
                <a:solidFill>
                  <a:schemeClr val="bg1"/>
                </a:solidFill>
              </a:rPr>
            </a:br>
            <a:endParaRPr lang="en-DE" sz="2400" b="1" dirty="0">
              <a:solidFill>
                <a:schemeClr val="bg1"/>
              </a:solidFill>
            </a:endParaRPr>
          </a:p>
          <a:p>
            <a:pPr algn="ctr"/>
            <a:r>
              <a:rPr lang="de-DE" sz="2400" b="1" dirty="0">
                <a:solidFill>
                  <a:schemeClr val="bg1"/>
                </a:solidFill>
              </a:rPr>
              <a:t>(with the help of googles/facebooks API)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After that the user will be redirected 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2124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34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3E4D466-CD19-4A86-BA41-CA3B7BCC247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B0D7B7-BA45-4B49-A0EF-EAC134BBBAF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8075A6-4A95-4BC4-A2D9-5356909A1B2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4254205-B352-4CDB-9CE7-9743FC79D4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75D950-C8B3-4B1D-82CC-FEB08626070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4E8BD6A-CD9F-41B4-8BD8-CCEA3F524F7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A52636-27A4-4ACB-8A7B-BB91651E0085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41216967"/>
      </p:ext>
    </p:extLst>
  </p:cSld>
  <p:clrMapOvr>
    <a:masterClrMapping/>
  </p:clrMapOvr>
  <p:transition spd="slow" advTm="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0923DD3-82E8-4FAD-B43B-BEFA2884BCC5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FE9377C-C7AF-402F-9D5F-E176C2AB990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9A2D120-1FF0-4382-B612-30F05776C7D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9DC5D25-D5C2-49DA-9C63-4547E712C44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BB3A0A1-59AE-493E-9F32-09C6726947A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2B28620-AFE7-4D5B-B712-E8BF18F618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29A554B-D1E7-4F29-9709-7BB61FB9CC3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8516E19-4884-4B82-B926-6C9FA0E8AC6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499611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14BDA6-250F-4937-BFF1-575CCF4AA30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BE17FA-FE84-4B18-9AB4-CA46C235098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A562B6-5A0D-4588-B7D4-E1BCE2641D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23AA23-46E1-476C-BE96-3C2442AA1D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95A569-D158-4B74-A687-D3B1FA7709F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452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14BDA6-250F-4937-BFF1-575CCF4AA30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BE17FA-FE84-4B18-9AB4-CA46C235098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A562B6-5A0D-4588-B7D4-E1BCE2641D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23AA23-46E1-476C-BE96-3C2442AA1D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95A569-D158-4B74-A687-D3B1FA7709F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646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EDCFEA-87D0-4024-A750-CB6174D3019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19C1C3-B0D2-4813-B07A-29B065E053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874CA7-8827-4BA8-A424-3FF87016AF5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F9A005-47EF-424F-A17E-D20FAB41EB17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929F3D-C855-43FB-9EBD-7E155540E4C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508822"/>
      </p:ext>
    </p:extLst>
  </p:cSld>
  <p:clrMapOvr>
    <a:masterClrMapping/>
  </p:clrMapOvr>
  <p:transition spd="slow" advClick="0" advTm="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7031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46F9538-F578-46CB-BD73-103D9A67A04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79832C-0D34-48C7-82C0-910456D47AE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C4CF6C-E28B-453F-9312-D3328EDCB1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64ED41-D5AE-4AAA-9000-0B05ECB3A01E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437558-D7C4-4D5F-B402-C4677E432BC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898BC7-631A-4922-8E9E-3E3BB9B22AF4}"/>
              </a:ext>
            </a:extLst>
          </p:cNvPr>
          <p:cNvSpPr txBox="1"/>
          <p:nvPr/>
        </p:nvSpPr>
        <p:spPr>
          <a:xfrm>
            <a:off x="4258996" y="5133783"/>
            <a:ext cx="3496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Click="0" advTm="300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Registration</a:t>
            </a:r>
            <a:br>
              <a:rPr lang="en-US" sz="4400" b="1" dirty="0"/>
            </a:br>
            <a:r>
              <a:rPr lang="en-US" sz="4400" b="1" dirty="0"/>
              <a:t>with Google or Facebook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646635-1F4B-44AA-821D-92EA1D1F5165}"/>
              </a:ext>
            </a:extLst>
          </p:cNvPr>
          <p:cNvSpPr txBox="1"/>
          <p:nvPr/>
        </p:nvSpPr>
        <p:spPr>
          <a:xfrm>
            <a:off x="4363357" y="41569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continue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24D421-06E3-4DFC-B03F-78D7B3ED666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3754521-CDB0-427B-9E5F-081DCBB0691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29B4D5E-C6C3-4CE4-ACB8-33592D70FD5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12544E-C141-4247-A09C-1E474A49B9E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E354BB-1E25-4097-AA78-8F8605E91D5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137137-4C3C-482C-8D4A-745BB243F1D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22A9D6-7079-400F-A9C8-D33A9D047C8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0B7DFE-9AF2-432B-A7F1-3AE602D8FED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8C97A1-4AA9-4A5A-93B3-DA1BBF4345F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64EBCB-6719-4809-A1BD-F47A9BB0714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50BB83-1F2A-477A-BC1A-9841F5022E7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F497607-E08E-495D-8518-DEBD6B9A5E7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43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9633116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8A5B1BD-9E29-483B-AFB0-1F479D9E88AF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B8CC9A8-8D67-4CCA-8AA4-0840119C048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C788667-555A-40A6-B05C-8DE3038A277B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965ACEB-3679-4CFE-8792-A928A3715DF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19134A2-A813-4319-BB93-FB3D7274B13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416B7DE-EEBA-44D7-B098-CE8EC1A8D1E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E0C3DD1-4F7B-405C-8F01-6A6950065CE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82CAA4E-155F-45F5-A736-D33493EAF7A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879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AF943BA-108A-4FA2-AD73-A3E25652644F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8D42064-F54C-40D4-85EF-40C227B486C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EE71CE2-1256-4412-974F-B551679A49A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6DCA87C-1610-448D-9A07-EE5B554700D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8EE6052-D602-453C-98DD-FA5CE6FDF32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8BEAE6C-A106-4F2B-B208-F6FB019825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9A37F2F-FD86-4F89-9AE8-BF6C5780CA8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50ECA56-2707-4F07-8D9C-60201115664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753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58302D-81CC-4F77-A7F8-02C77F3F5D2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5B5B8A7-2E2E-441A-B77C-354FC3044A18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C983D6F9-1285-41D8-97B2-2E88E3E07349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016D930-AC0D-45E8-9CDD-E7B4431A546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0AD6659-9FC4-4B72-9687-07CBBB4B619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D72F30D-BB0B-48A2-8D1B-E4150B59F95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2B3AF49-C1EF-4C39-B8B0-0E732CB184B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2A0B2C4-DF0A-46D4-BDA7-FC7153D3F3B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8379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A15AC5-1B16-4D08-B96C-686FF9228E39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6A9395F-0384-4981-A5AA-D05EA09CCF80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3CACACB-0656-4B27-9B19-C18504E28B3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ACA4CA-629A-4F4E-A083-68F7266E930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3B939CB-3EAE-4AC9-9CF6-788C3EBF304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FA53D7-E6D7-4B7E-A7B8-AB4BBAADF6F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5018683-EA30-4099-8686-35C8E09532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AA589C2-FB76-45ED-BC9A-A2E1E13285C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6822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therapist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581015-E9EF-4734-8EA5-DCF143A779E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0FF18C-C623-4DE9-8317-7C9B8E6155F3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597654-2300-47BB-8DCC-D5225D400BB2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3EED71-7206-42E2-94B5-657A3B86C0A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05CC390-2972-4977-948A-F1EC1B5EC6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4643FF-BF3A-49A2-ACB0-8202DECC707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F700DF-99DB-4C06-BA47-237FBD5ECB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9120DF3-6D1C-4819-BAD3-1C048FF290C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854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48B761E5-6617-428D-814B-A64FB1BB485E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1A4214D3-EC63-47AD-9991-AAA48C1EC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BE7D777C-5DBF-432F-9E9E-1DD45FF0D684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4BE958A-6DB1-42AF-919D-6872D42D19F7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6234245-ED2A-469F-9EEF-C87769ABFF2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5D109C-929E-41F6-A1A5-128F1DBA434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73290-DC61-452A-8F07-8A9FEB81BC2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9C8F79-C74B-48E9-B604-E6ED9DC1A1A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681152-1539-4E28-8791-96112426DE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5EF95-D138-411C-BEFB-40341EE2D90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552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794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AD82E806-EE4B-4FD2-8DB7-85085B36FFB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9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2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2761644" y="836530"/>
            <a:ext cx="66687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Now we press on </a:t>
            </a:r>
            <a:r>
              <a:rPr lang="en-US" sz="2400" b="1">
                <a:solidFill>
                  <a:schemeClr val="bg1"/>
                </a:solidFill>
              </a:rPr>
              <a:t>the Google/Facebook </a:t>
            </a:r>
            <a:r>
              <a:rPr lang="en-US" sz="2400" b="1" dirty="0">
                <a:solidFill>
                  <a:schemeClr val="bg1"/>
                </a:solidFill>
              </a:rPr>
              <a:t>icon and get redirected to their login page where the therapist will input their data or just press ‘Continue’ and then automatically connect their data to our website</a:t>
            </a:r>
            <a:br>
              <a:rPr lang="en-US" sz="2400" b="1" dirty="0">
                <a:solidFill>
                  <a:schemeClr val="bg1"/>
                </a:solidFill>
              </a:rPr>
            </a:br>
            <a:endParaRPr lang="en-DE" sz="2400" b="1" dirty="0">
              <a:solidFill>
                <a:schemeClr val="bg1"/>
              </a:solidFill>
            </a:endParaRPr>
          </a:p>
          <a:p>
            <a:pPr algn="ctr"/>
            <a:r>
              <a:rPr lang="de-DE" sz="2400" b="1" dirty="0">
                <a:solidFill>
                  <a:schemeClr val="bg1"/>
                </a:solidFill>
              </a:rPr>
              <a:t>(with the help of googles/facebooks API)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After that the user will be redirected 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95123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9633116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11808D8-A406-46A9-83A0-12E4373C873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009CFA6-A9A5-470B-8010-F680DACFA5D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F19C66C-E68B-461B-ADE1-8A1306FB4C7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6650C-FB13-4C96-86BB-5076C1F32EA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272EB2C-9405-485E-A3F2-8ABCBFBE35D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3B35FC1-470B-45A9-83EA-B08D9C007DAD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0AA017-98E5-41AE-894F-C0F773A4358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F702FA9-9E59-4142-B430-947F00A2B2E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549BA3-9730-46CB-BFA7-ABE3045A323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FA33FC2-CC3A-4CED-B89E-55ACAB5AC3B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F264DC-9743-4CAD-954A-65E21BEAA11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28C730E-F415-4BB7-A3B4-B6482E3251E2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261D58E-B8ED-4CD7-A3D6-E7106C69B0D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24776484"/>
      </p:ext>
    </p:extLst>
  </p:cSld>
  <p:clrMapOvr>
    <a:masterClrMapping/>
  </p:clrMapOvr>
  <p:transition spd="slow" advTm="0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62AE56E-34F8-4BA0-8977-5C8659A00CF7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975FA3-C1E6-4469-8671-5DB2E971C5F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122D6C1-85DB-4DFD-86E0-EE589CFC44D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C2FC500-245C-4D0D-819A-2E69226A576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6C6B7C8-8232-443E-8DA5-DB174928B72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25ED270-D082-4620-9223-A5DDB609395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C6B5CE2-FFF3-4F14-A1E0-AF5406058DD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67A49F-EA42-4241-A91B-05C70EA44FF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045788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BDF8C3B0-2105-429A-A547-A345E1103B97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A4479B6-E9F9-4E7B-9A4F-ED4A2772B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C4F7667-C262-484A-8512-5CCD54C7D2A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82FE5F7-978C-4B2E-B94B-2000217FA09F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27BF9BF-EF91-45D3-B113-2617CB39308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6BF260-FBD8-4318-BDAD-38DAE0491D6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EEC697-437E-47C4-999B-A48C7A3C3C7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A08AEA-5BE8-4809-BB88-14CD1D00917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16FB1E-AA38-4BFC-A292-8608B02203C7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1B4D66-0C24-4FE6-9F68-42B3F28E7C4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0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BF388-95EF-4B6C-83A0-5111F0C0BC9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069545A-4279-49EC-9F2A-E14B6E701D4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7D9D7AC-9756-4119-80B2-411AF20C7AA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AEABA4-4DC1-45B0-8D1B-EA7FC3D6AA2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A2B3951-7025-46A3-A08C-CF88F28491E5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5200CF5-7095-41FB-A771-3B2A37AB543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3F9A29-E01D-4008-9664-130D01ACFC8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7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9C4C33-90C1-4B09-9453-F5604845208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90DC83-A5C7-45D1-BA25-4BB49E2308E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80759C5-E49A-40D6-A1FE-942B7F2FADD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127B26D-134B-41D6-B59B-52E82F0CB76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4EE1176-06F4-402D-A2E6-45DC2F61F53E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0D779916-6E93-4A52-9CFE-B7D5B5880C4D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7E56761-5AEF-45F1-B2CF-184F569DA57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035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8CBF82B-4448-481F-9FA2-1178E833576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92D7B98-8F87-4B94-B4EB-523C52601B6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4BA1CA-C75A-48E9-B8F6-F9BDD28FA221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260B9B-892F-4DA2-8E06-61D70765F00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A79106D-1C47-441B-95F1-1E5A66C88757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D017536D-679B-4495-A8D4-40A994BB60FC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0412FE7-CDA6-4233-9FBB-9ECC0B3B844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60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007AF27-B626-47D0-9051-991F7FDA6BC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651A720-5C8C-450D-90EE-B01B3B26D3F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BEAE88A-3E63-4C8F-A798-57E4079D13B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28465DB-DD51-4FBE-86C2-B63E5AF343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71CEF171-0539-4FB6-8156-5AB61E69B793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D76565A-EDF9-44ED-A297-F4DDE022452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221376-929B-4BB7-B37D-065C0C6E94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855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D9CABBE-0701-4C77-B229-6786526AB31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A541105-E110-42FE-8732-3F76DE80798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D725717-CAB0-49EE-8861-E2A654285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ED6613C-23DF-48FB-92AA-17862630D3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9BEEE87-BB55-4CE2-BF6F-01268601326A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5F7B774-A8C2-4F01-9F4A-8FF4EC2468DF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1782AAE-B4D9-48A8-93D2-B5F01084F01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851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CAB1715-0F4C-4FE9-8442-D5BCFB9B409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61DC100-7A41-4800-BC37-8B4D0A9EF1C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4503194-C1F0-4093-BF9B-19CB2A2F8EF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CC6A9A7-2AD1-4481-ADC5-55196B241B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6415C08-D9D5-43E7-9EC0-7B2C9C1688AA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6F0FE7E0-B5A2-4864-80AF-F2AB43A1F082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47A8555-E024-46A8-903B-BA495649B5E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280594"/>
      </p:ext>
    </p:extLst>
  </p:cSld>
  <p:clrMapOvr>
    <a:masterClrMapping/>
  </p:clrMapOvr>
  <p:transition spd="slow" advClick="0" advTm="0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9B704DD-6868-4C97-A40B-444496E609B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960DCAC-1B6C-4E36-8318-1A48348792B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2776234-3B73-4C6A-9E28-7B6C384E300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1D9521B-F44E-4ADD-B30C-3DE9A8BABC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7907BE43-F314-408B-925D-AE82658A40F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EF2F286-0C61-480A-AEC4-52F2236C3BCB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F0BFF79-8899-4C66-BFB3-62AC447E2D7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70916"/>
      </p:ext>
    </p:extLst>
  </p:cSld>
  <p:clrMapOvr>
    <a:masterClrMapping/>
  </p:clrMapOvr>
  <p:transition spd="slow" advClick="0" advTm="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6BA59D-7CB8-4C53-8E65-4B9C69677B7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B63168-C3F2-46FC-9D6C-98EC5CD6450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99B4FB4-8FD0-4C71-BD06-DB88793F6E07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C26EDFB-819A-4792-85EF-E1121C67995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B2B0988-2F14-478B-88F6-D0069023C35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ADECAD1-D9F9-4B26-A420-2CBEADC432C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14AF284-1AF8-4C30-BF3C-F0577F9ECC1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62079DD-01E3-4286-825E-118AADE5A2F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7215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F331C3-C6A1-4114-802D-CBA33D263EB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1E2FD7-EBC9-47A1-92BB-FC90237F866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10AEF7-0395-4871-980E-03D8FAFB73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EA4E842-CC45-4A10-81E2-4736717B856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1369E5-0A4E-4CF6-9465-5AB155C2C97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0648113"/>
      </p:ext>
    </p:extLst>
  </p:cSld>
  <p:clrMapOvr>
    <a:masterClrMapping/>
  </p:clrMapOvr>
  <p:transition spd="slow" advClick="0" advTm="0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F331C3-C6A1-4114-802D-CBA33D263EB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1E2FD7-EBC9-47A1-92BB-FC90237F866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10AEF7-0395-4871-980E-03D8FAFB73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EA4E842-CC45-4A10-81E2-4736717B856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1369E5-0A4E-4CF6-9465-5AB155C2C97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527281"/>
      </p:ext>
    </p:extLst>
  </p:cSld>
  <p:clrMapOvr>
    <a:masterClrMapping/>
  </p:clrMapOvr>
  <p:transition spd="slow" advClick="0" advTm="0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096554-608E-4062-BF72-E90A82BD9D6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1C9F80-B49F-439A-B268-EB9CD977520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5A4AA0-D7CF-4FDA-AEEF-56BEBC148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C2CBC4-9CF3-4733-AB4A-DC0D253C603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94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096554-608E-4062-BF72-E90A82BD9D6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1C9F80-B49F-439A-B268-EB9CD977520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5A4AA0-D7CF-4FDA-AEEF-56BEBC148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C2CBC4-9CF3-4733-AB4A-DC0D253C603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810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CDBD2CF-FDCA-4E0D-B49B-20A28FD76653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77E019-2732-4711-B948-C5EFF5372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E04FE0-4C0E-47B0-A724-8BA52C299284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B42866-6535-4F89-8A7A-A03C5E50F73F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8AD5AD5-D211-442F-84DB-3587D072F6E7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FF6AE2-9F1B-4B66-9D3C-432BF3214778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819917-59BE-4D27-8E1F-1AF33BB61C11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CBCC55-7113-4006-A80E-B2CD793455C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4DB6301-86A9-4CFC-9E96-795C9E2D5411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AFEEFC-1FC8-4BDA-AB0A-D49626A16E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558279"/>
      </p:ext>
    </p:extLst>
  </p:cSld>
  <p:clrMapOvr>
    <a:masterClrMapping/>
  </p:clrMapOvr>
  <p:transition spd="slow" advClick="0" advTm="0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B2C5B29-9DC2-4BC3-AE50-6DF4C2E5B75A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A4D202E-939B-45FB-BB02-5B80BC00FF1B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420BEC6-C9B2-4514-9A53-CDE6CC2B4260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0CEF621-41C7-4590-89B0-8C1015245052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4201EC9-F964-49FB-84DA-DC3E515F48FC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402510A-30AA-46BD-8AE7-0D9F1137BC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C348A0C-B237-4D95-9350-7C8ECE86EFA7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814C45-6B61-4B9A-AB2A-7748375571B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FD05A7-18D6-4FFD-900E-A6B91E76A161}"/>
              </a:ext>
            </a:extLst>
          </p:cNvPr>
          <p:cNvSpPr txBox="1"/>
          <p:nvPr/>
        </p:nvSpPr>
        <p:spPr>
          <a:xfrm>
            <a:off x="2941667" y="5947057"/>
            <a:ext cx="50360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</a:t>
            </a:r>
            <a:br>
              <a:rPr lang="en-US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notice there are no options to look for therapists)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3000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1613B-1D49-43DF-B7E6-9D155640170C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932D037-5B25-4756-BBC8-7C9CA575CC6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EF7602E-94B3-49BC-8CC3-F4241C0713E3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CE8A04-03C6-4AEB-B2D5-9692F38A3FE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83D2BFC-367C-44CD-988E-2FF55347872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9B04956-74F0-4261-BAEE-3F665102EFB3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DCAE4A1-BD44-4E34-9F31-B6A20B39E26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E0C9C2-0599-452D-86D1-CBDA8079C4A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777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767127-96B2-4F76-81A2-2F7BC2559B6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D8B422-C9EF-4813-895B-6CD0F463654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D571601-584B-4D9D-AA23-7773E542308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92B55E7-3A3C-4A42-B941-06E2A95D3E2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36E7FB9-78A4-474E-B1D6-B60EF37EBD7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F04E830-97BE-4A07-840A-89EE3653063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0B21795-C3AA-41BB-A4EF-8EFD43FE239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0C48BAC-DA6E-4960-AFB4-8F6BFF36BA1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424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EA9C3F2-8FDA-4410-A259-0166A2323835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5495499-01B8-45A0-9BF6-5AC0BFEA9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802AAE2-2C41-479D-A66D-DEE67578F451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5D0ED0-8F80-4B2D-B84B-EC620BA5EF3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54532E4-8318-46AE-B2C3-5B0D06C8F62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ED67826-CE22-4612-A36D-1019B31BF03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69DA07-D4CB-4A96-8F83-99145BD2D44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B2FA265-957F-46F9-8128-43DF3FCFE3C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2874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user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EDC567-652D-4669-95EB-CCD6D9E02837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09C4F0-BB6D-4E44-969B-9DD6C397B0F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E84F04-641C-4722-AB11-7E504D33FAF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EAC56D5-ABAB-4F24-8571-89E44C9F802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A34F83-B46B-4F77-B37B-86887A7D729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01BCFE-F72F-478C-91C9-589422F5EB1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824C60-E2D3-4C2A-BD90-C774ABA396A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586DF8-D25B-4F0B-8D4C-06CCBC38DF1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98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F3F89A-7CF5-483F-B16C-3D0088417EF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DCECEB-516B-4E06-BA6B-871EF2BFA4D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436617"/>
      </p:ext>
    </p:extLst>
  </p:cSld>
  <p:clrMapOvr>
    <a:masterClrMapping/>
  </p:clrMapOvr>
  <p:transition spd="slow" advClick="0" advTm="0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3446</TotalTime>
  <Words>2869</Words>
  <Application>Microsoft Office PowerPoint</Application>
  <PresentationFormat>Widescreen</PresentationFormat>
  <Paragraphs>620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2" baseType="lpstr">
      <vt:lpstr>Arial</vt:lpstr>
      <vt:lpstr>Bell MT</vt:lpstr>
      <vt:lpstr>Calibri</vt:lpstr>
      <vt:lpstr>Calibri Light</vt:lpstr>
      <vt:lpstr>ui-monospace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83</cp:revision>
  <dcterms:created xsi:type="dcterms:W3CDTF">2024-11-24T16:12:47Z</dcterms:created>
  <dcterms:modified xsi:type="dcterms:W3CDTF">2024-12-10T12:20:38Z</dcterms:modified>
</cp:coreProperties>
</file>

<file path=docProps/thumbnail.jpeg>
</file>